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0" r:id="rId8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5708BF-F18C-4D31-80D2-ACE39733512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A53A9D5-525B-4662-AD37-832BAB2EBBE1}">
      <dgm:prSet/>
      <dgm:spPr/>
      <dgm:t>
        <a:bodyPr/>
        <a:lstStyle/>
        <a:p>
          <a:pPr rtl="0"/>
          <a:r>
            <a:rPr lang="ru-RU" b="1" smtClean="0"/>
            <a:t>Материально- техническое оснащение группы №6 МБДОУ «Детский сад №286 компенсирующего вида» Московского района г.Казани</a:t>
          </a:r>
          <a:endParaRPr lang="ru-RU"/>
        </a:p>
      </dgm:t>
    </dgm:pt>
    <dgm:pt modelId="{93C1712D-FFFC-42E3-9E2F-9A2AC991670A}" type="parTrans" cxnId="{1F7559DC-67AF-4DDA-83CA-DDA1014251F5}">
      <dgm:prSet/>
      <dgm:spPr/>
      <dgm:t>
        <a:bodyPr/>
        <a:lstStyle/>
        <a:p>
          <a:endParaRPr lang="ru-RU"/>
        </a:p>
      </dgm:t>
    </dgm:pt>
    <dgm:pt modelId="{F1654846-000D-4193-ADB8-AA96BA5C6FA0}" type="sibTrans" cxnId="{1F7559DC-67AF-4DDA-83CA-DDA1014251F5}">
      <dgm:prSet/>
      <dgm:spPr/>
      <dgm:t>
        <a:bodyPr/>
        <a:lstStyle/>
        <a:p>
          <a:endParaRPr lang="ru-RU"/>
        </a:p>
      </dgm:t>
    </dgm:pt>
    <dgm:pt modelId="{0AC05F86-FF47-48D9-835D-20BCE7E6CE07}" type="pres">
      <dgm:prSet presAssocID="{E65708BF-F18C-4D31-80D2-ACE397335127}" presName="linear" presStyleCnt="0">
        <dgm:presLayoutVars>
          <dgm:animLvl val="lvl"/>
          <dgm:resizeHandles val="exact"/>
        </dgm:presLayoutVars>
      </dgm:prSet>
      <dgm:spPr/>
    </dgm:pt>
    <dgm:pt modelId="{33D665CA-F87C-49FA-B962-FEF17A9CA5D7}" type="pres">
      <dgm:prSet presAssocID="{5A53A9D5-525B-4662-AD37-832BAB2EBBE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1E583F9-3661-4817-A41A-2DBC16CFC675}" type="presOf" srcId="{5A53A9D5-525B-4662-AD37-832BAB2EBBE1}" destId="{33D665CA-F87C-49FA-B962-FEF17A9CA5D7}" srcOrd="0" destOrd="0" presId="urn:microsoft.com/office/officeart/2005/8/layout/vList2"/>
    <dgm:cxn modelId="{1F7559DC-67AF-4DDA-83CA-DDA1014251F5}" srcId="{E65708BF-F18C-4D31-80D2-ACE397335127}" destId="{5A53A9D5-525B-4662-AD37-832BAB2EBBE1}" srcOrd="0" destOrd="0" parTransId="{93C1712D-FFFC-42E3-9E2F-9A2AC991670A}" sibTransId="{F1654846-000D-4193-ADB8-AA96BA5C6FA0}"/>
    <dgm:cxn modelId="{A8E27996-5886-4654-B744-95D7FF418BA0}" type="presOf" srcId="{E65708BF-F18C-4D31-80D2-ACE397335127}" destId="{0AC05F86-FF47-48D9-835D-20BCE7E6CE07}" srcOrd="0" destOrd="0" presId="urn:microsoft.com/office/officeart/2005/8/layout/vList2"/>
    <dgm:cxn modelId="{84568D6C-8928-4848-9926-01348841C53B}" type="presParOf" srcId="{0AC05F86-FF47-48D9-835D-20BCE7E6CE07}" destId="{33D665CA-F87C-49FA-B962-FEF17A9CA5D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665CA-F87C-49FA-B962-FEF17A9CA5D7}">
      <dsp:nvSpPr>
        <dsp:cNvPr id="0" name=""/>
        <dsp:cNvSpPr/>
      </dsp:nvSpPr>
      <dsp:spPr>
        <a:xfrm>
          <a:off x="0" y="19859"/>
          <a:ext cx="6400800" cy="171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Материально- техническое оснащение группы №6 МБДОУ «Детский сад №286 компенсирующего вида» Московского района г.Казани</a:t>
          </a:r>
          <a:endParaRPr lang="ru-RU" sz="2400" kern="1200"/>
        </a:p>
      </dsp:txBody>
      <dsp:txXfrm>
        <a:off x="83616" y="103475"/>
        <a:ext cx="6233568" cy="1545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resentation-creation.ru/powerpoint-templates.html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048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33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23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55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14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09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888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45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31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1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0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8407-C38D-4933-A07F-6568BF04E89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A3B9-1CE3-49BA-A121-E2D4E63AD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8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50697604"/>
              </p:ext>
            </p:extLst>
          </p:nvPr>
        </p:nvGraphicFramePr>
        <p:xfrm>
          <a:off x="1475656" y="2348880"/>
          <a:ext cx="64008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03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Локальные акты для сайта\Материально-технические условия\фото группы\IMG_20210121_175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847"/>
            <a:ext cx="4659982" cy="621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vignette3.wikia.nocookie.net/disney/images/0/0e/Bambi-10debbfb.jpg/revision/latest?cb=201208040719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01008"/>
            <a:ext cx="2485364" cy="202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2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Локальные акты для сайта\Материально-технические условия\фото группы\IMG_20210121_175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412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Локальные акты для сайта\Материально-технические условия\фото группы\IMG_20210122_0714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9007"/>
            <a:ext cx="4248472" cy="566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Локальные акты для сайта\Материально-технические условия\фото группы\IMG_20210122_0714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482" y="539008"/>
            <a:ext cx="4245936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977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Локальные акты для сайта\Материально-технические условия\фото группы\IMG_20210122_0716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415846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Локальные акты для сайта\Материально-технические условия\фото группы\IMG_20210122_0717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20080"/>
            <a:ext cx="413792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12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Локальные акты для сайта\Материально-технические условия\фото группы\IMG_20210122_0718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217" y="692696"/>
            <a:ext cx="415846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Локальные акты для сайта\Материально-технические условия\фото группы\IMG_20210122_071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88" y="692696"/>
            <a:ext cx="415846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80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Локальные акты для сайта\Материально-технические условия\фото группы\IMG_20210122_063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413792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Локальные акты для сайта\Материально-технические условия\фото группы\IMG_20210122_0636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92696"/>
            <a:ext cx="413792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044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95b6dd1684d51d8ef2ad856d9657f8d93d21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Цветные квадраты - шаблон презентации с сайта http://presentation-creation.ru</dc:title>
  <dc:creator>obstinate</dc:creator>
  <dc:description>Шаблон презентации с сайта http://presentation-creation.ru/</dc:description>
  <cp:lastModifiedBy>User</cp:lastModifiedBy>
  <cp:revision>14</cp:revision>
  <dcterms:created xsi:type="dcterms:W3CDTF">2017-06-26T18:15:24Z</dcterms:created>
  <dcterms:modified xsi:type="dcterms:W3CDTF">2021-02-02T08:04:04Z</dcterms:modified>
</cp:coreProperties>
</file>